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7569403" cy="10692994"/>
  <p:notesSz cx="10692994" cy="7569403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7569403" cy="1069299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7569403" cy="1069299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2026-06-23T11:31:55Z</dcterms:created>
  <dcterms:modified xsi:type="dcterms:W3CDTF">2026-06-23T11:31:55Z</dcterms:modified>
</cp:coreProperties>
</file>