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6"/>
            <a:ext cx="12191695" cy="685782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2026-06-09T08:59:52Z</dcterms:created>
  <dcterms:modified xsi:type="dcterms:W3CDTF">2026-06-09T08:59:52Z</dcterms:modified>
</cp:coreProperties>
</file>