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7569403" cy="10681106"/>
  <p:notesSz cx="10681106" cy="756940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8110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2026-06-23T11:32:01Z</dcterms:created>
  <dcterms:modified xsi:type="dcterms:W3CDTF">2026-06-23T11:32:01Z</dcterms:modified>
</cp:coreProperties>
</file>